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5" r:id="rId2"/>
    <p:sldMasterId id="2147483684" r:id="rId3"/>
  </p:sldMasterIdLst>
  <p:notesMasterIdLst>
    <p:notesMasterId r:id="rId17"/>
  </p:notesMasterIdLst>
  <p:handoutMasterIdLst>
    <p:handoutMasterId r:id="rId18"/>
  </p:handoutMasterIdLst>
  <p:sldIdLst>
    <p:sldId id="259" r:id="rId4"/>
    <p:sldId id="261" r:id="rId5"/>
    <p:sldId id="267" r:id="rId6"/>
    <p:sldId id="268" r:id="rId7"/>
    <p:sldId id="260" r:id="rId8"/>
    <p:sldId id="271" r:id="rId9"/>
    <p:sldId id="272" r:id="rId10"/>
    <p:sldId id="264" r:id="rId11"/>
    <p:sldId id="273" r:id="rId12"/>
    <p:sldId id="269" r:id="rId13"/>
    <p:sldId id="274" r:id="rId14"/>
    <p:sldId id="270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2B46"/>
    <a:srgbClr val="346297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3CE5AD-AD80-2382-84CB-CAAB2AE003D1}" v="5" dt="2022-05-16T07:46:14.265"/>
    <p1510:client id="{9F5E73EE-C182-CE6B-FEDB-F38225780715}" v="40" dt="2022-05-16T09:16:34.664"/>
    <p1510:client id="{A9231D11-D11C-4C09-A742-CB951357B0A2}" v="27" dt="2022-05-16T09:16:44.332"/>
    <p1510:client id="{C1969BF9-F294-44C7-A8A7-D14F38B0C65C}" v="44" dt="2022-05-16T07:40:30.578"/>
    <p1510:client id="{D813661B-0F31-685F-9569-23F93399A735}" v="4" dt="2022-05-16T08:10:57.882"/>
    <p1510:client id="{E1DED306-7C78-8571-7CD0-FE076B45A83D}" v="4" dt="2022-05-16T08:27:14.8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12/06/2022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12/06/2022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BF0F6A0-B4A8-0FCA-6066-2B5168C6999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204" y="4917720"/>
            <a:ext cx="2899746" cy="18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pic>
        <p:nvPicPr>
          <p:cNvPr id="8" name="Image 9">
            <a:extLst>
              <a:ext uri="{FF2B5EF4-FFF2-40B4-BE49-F238E27FC236}">
                <a16:creationId xmlns:a16="http://schemas.microsoft.com/office/drawing/2014/main" id="{A37D890D-4CD4-0C87-4003-F4BF7033F19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23A9783D-3390-2C6C-10C7-123B0E0D4E9D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@OnPremCloudGuy</a:t>
            </a:r>
          </a:p>
        </p:txBody>
      </p:sp>
      <p:pic>
        <p:nvPicPr>
          <p:cNvPr id="3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6BED95E9-3CC4-7ADE-7BF6-83E2F7AFA698}"/>
              </a:ext>
            </a:extLst>
          </p:cNvPr>
          <p:cNvPicPr/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003" y="152400"/>
            <a:ext cx="12189631" cy="6858000"/>
          </a:xfrm>
          <a:prstGeom prst="rect">
            <a:avLst/>
          </a:prstGeom>
        </p:spPr>
      </p:pic>
      <p:pic>
        <p:nvPicPr>
          <p:cNvPr id="5" name="Image 9">
            <a:extLst>
              <a:ext uri="{FF2B5EF4-FFF2-40B4-BE49-F238E27FC236}">
                <a16:creationId xmlns:a16="http://schemas.microsoft.com/office/drawing/2014/main" id="{BF459073-A615-3FDD-D5FD-F0204153A1B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245" y="6364705"/>
            <a:ext cx="360064" cy="384475"/>
          </a:xfrm>
          <a:prstGeom prst="rect">
            <a:avLst/>
          </a:prstGeom>
        </p:spPr>
      </p:pic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BBBF8B83-A24A-628B-7953-DF54E3927C97}"/>
              </a:ext>
            </a:extLst>
          </p:cNvPr>
          <p:cNvSpPr txBox="1">
            <a:spLocks/>
          </p:cNvSpPr>
          <p:nvPr userDrawn="1"/>
        </p:nvSpPr>
        <p:spPr>
          <a:xfrm>
            <a:off x="3263629" y="6350334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B18859-82CE-30E2-F82E-EF926C002FBA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529" y="136524"/>
            <a:ext cx="1311101" cy="1008064"/>
          </a:xfrm>
          <a:prstGeom prst="rect">
            <a:avLst/>
          </a:prstGeom>
        </p:spPr>
      </p:pic>
      <p:pic>
        <p:nvPicPr>
          <p:cNvPr id="17" name="Image 9">
            <a:extLst>
              <a:ext uri="{FF2B5EF4-FFF2-40B4-BE49-F238E27FC236}">
                <a16:creationId xmlns:a16="http://schemas.microsoft.com/office/drawing/2014/main" id="{B9E1F7B7-23F8-2C05-28CD-267EBE1D5D4B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403" y="6350334"/>
            <a:ext cx="360064" cy="384475"/>
          </a:xfrm>
          <a:prstGeom prst="rect">
            <a:avLst/>
          </a:prstGeom>
        </p:spPr>
      </p:pic>
      <p:sp>
        <p:nvSpPr>
          <p:cNvPr id="19" name="Espace réservé du numéro de diapositive 5">
            <a:extLst>
              <a:ext uri="{FF2B5EF4-FFF2-40B4-BE49-F238E27FC236}">
                <a16:creationId xmlns:a16="http://schemas.microsoft.com/office/drawing/2014/main" id="{0AD3DAF2-359E-E6D9-BB64-9CB285AF66B8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@OnPremCloudGuy</a:t>
            </a:r>
          </a:p>
        </p:txBody>
      </p:sp>
      <p:pic>
        <p:nvPicPr>
          <p:cNvPr id="21" name="Image 9">
            <a:extLst>
              <a:ext uri="{FF2B5EF4-FFF2-40B4-BE49-F238E27FC236}">
                <a16:creationId xmlns:a16="http://schemas.microsoft.com/office/drawing/2014/main" id="{E8931A77-4EA2-C007-C4E4-37FA8220F666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6245" y="6364705"/>
            <a:ext cx="360064" cy="384475"/>
          </a:xfrm>
          <a:prstGeom prst="rect">
            <a:avLst/>
          </a:prstGeom>
        </p:spPr>
      </p:pic>
      <p:sp>
        <p:nvSpPr>
          <p:cNvPr id="23" name="Espace réservé du numéro de diapositive 5">
            <a:extLst>
              <a:ext uri="{FF2B5EF4-FFF2-40B4-BE49-F238E27FC236}">
                <a16:creationId xmlns:a16="http://schemas.microsoft.com/office/drawing/2014/main" id="{80F031D1-2810-4509-EEC8-D1CF1D1819BC}"/>
              </a:ext>
            </a:extLst>
          </p:cNvPr>
          <p:cNvSpPr txBox="1">
            <a:spLocks/>
          </p:cNvSpPr>
          <p:nvPr userDrawn="1"/>
        </p:nvSpPr>
        <p:spPr>
          <a:xfrm>
            <a:off x="3263629" y="6350334"/>
            <a:ext cx="2273968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@powers_hell</a:t>
            </a:r>
          </a:p>
        </p:txBody>
      </p:sp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ynedgy-my.sharepoint.com/:f:/p/gaelcolas/EuLFPhhEjDNFqJ2gekFArYsBezn0j0ip1QKHepQjmVNG0g?e=qcZgg7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ynedgy-my.sharepoint.com/:f:/p/gaelcolas/EuLFPhhEjDNFqJ2gekFArYsBezn0j0ip1QKHepQjmVNG0g?e=qcZgg7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2C3F19-9F6F-1450-84BC-A80357F35940}"/>
              </a:ext>
            </a:extLst>
          </p:cNvPr>
          <p:cNvSpPr txBox="1">
            <a:spLocks/>
          </p:cNvSpPr>
          <p:nvPr/>
        </p:nvSpPr>
        <p:spPr>
          <a:xfrm>
            <a:off x="838200" y="2055326"/>
            <a:ext cx="10515600" cy="193694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346296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 sz="6000" dirty="0"/>
              <a:t>PowerShell </a:t>
            </a:r>
            <a:r>
              <a:rPr lang="en-US" sz="6000" dirty="0"/>
              <a:t>💖’s Intune:</a:t>
            </a:r>
            <a:br>
              <a:rPr lang="en-US" sz="6000" dirty="0"/>
            </a:br>
            <a:r>
              <a:rPr lang="en-US" sz="6000" dirty="0"/>
              <a:t>Measure twice, Deploy Once</a:t>
            </a:r>
            <a:endParaRPr lang="en-GB" sz="60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Ben Reader &amp; Steven </a:t>
            </a:r>
            <a:r>
              <a:rPr lang="en-US" b="1" i="1" dirty="0"/>
              <a:t>Hosking</a:t>
            </a:r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Export PowerShell Script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1158317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59089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AAFAB82-2F89-BA52-3687-C999B62B3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going reporting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BFC9EA-41D6-F997-C313-659A026ED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Tracking with native audit logs</a:t>
            </a:r>
          </a:p>
          <a:p>
            <a:pPr lvl="1"/>
            <a:r>
              <a:rPr lang="en-US" dirty="0"/>
              <a:t>Free</a:t>
            </a:r>
          </a:p>
          <a:p>
            <a:r>
              <a:rPr lang="en-US"/>
              <a:t>Subscribe via Event 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721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70659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FE381F8E-136A-9F6A-5074-1DBF37A9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467" y="2744714"/>
            <a:ext cx="9455063" cy="219055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A29EDF8-8A5D-99AD-DFF1-C98BB06E6164}"/>
              </a:ext>
            </a:extLst>
          </p:cNvPr>
          <p:cNvSpPr txBox="1"/>
          <p:nvPr/>
        </p:nvSpPr>
        <p:spPr>
          <a:xfrm>
            <a:off x="1052186" y="1689100"/>
            <a:ext cx="9889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 err="1">
                <a:solidFill>
                  <a:srgbClr val="346296"/>
                </a:solidFill>
              </a:rPr>
              <a:t>Many</a:t>
            </a:r>
            <a:r>
              <a:rPr lang="fr-FR" sz="4000" b="1" dirty="0">
                <a:solidFill>
                  <a:srgbClr val="346296"/>
                </a:solidFill>
              </a:rPr>
              <a:t> </a:t>
            </a:r>
            <a:r>
              <a:rPr lang="fr-FR" sz="4000" b="1" dirty="0" err="1">
                <a:solidFill>
                  <a:srgbClr val="346296"/>
                </a:solidFill>
              </a:rPr>
              <a:t>thanks</a:t>
            </a:r>
            <a:r>
              <a:rPr lang="fr-FR" sz="4000" b="1" dirty="0">
                <a:solidFill>
                  <a:srgbClr val="346296"/>
                </a:solidFill>
              </a:rPr>
              <a:t> to </a:t>
            </a:r>
            <a:r>
              <a:rPr lang="fr-FR" sz="4000" b="1" dirty="0" err="1">
                <a:solidFill>
                  <a:srgbClr val="346296"/>
                </a:solidFill>
              </a:rPr>
              <a:t>our</a:t>
            </a:r>
            <a:r>
              <a:rPr lang="fr-FR" sz="4000" b="1" dirty="0">
                <a:solidFill>
                  <a:srgbClr val="346296"/>
                </a:solidFill>
              </a:rPr>
              <a:t> sponsors:</a:t>
            </a:r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Steven Hosking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Job @ Microsoft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Role == Snr Product Manager MMD CAT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Community @ </a:t>
            </a:r>
            <a:r>
              <a:rPr lang="en-US" dirty="0" err="1"/>
              <a:t>Intune.Training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Tweets @onpremcloudguy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527" y="325648"/>
            <a:ext cx="3008627" cy="3461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1AB71D8-13B6-19D4-D417-35FE98068B94}"/>
              </a:ext>
            </a:extLst>
          </p:cNvPr>
          <p:cNvSpPr txBox="1"/>
          <p:nvPr/>
        </p:nvSpPr>
        <p:spPr>
          <a:xfrm>
            <a:off x="478971" y="3991429"/>
            <a:ext cx="2760183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i="1"/>
              <a:t>You can download </a:t>
            </a:r>
            <a:r>
              <a:rPr lang="fr-FR" i="1" err="1"/>
              <a:t>your</a:t>
            </a:r>
            <a:r>
              <a:rPr lang="fr-FR" i="1"/>
              <a:t> </a:t>
            </a:r>
            <a:r>
              <a:rPr lang="fr-FR" i="1" err="1"/>
              <a:t>shield</a:t>
            </a:r>
            <a:r>
              <a:rPr lang="fr-FR" i="1"/>
              <a:t> here:</a:t>
            </a:r>
          </a:p>
          <a:p>
            <a:pPr algn="ctr"/>
            <a:r>
              <a:rPr lang="en-GB">
                <a:ea typeface="+mn-lt"/>
                <a:cs typeface="+mn-lt"/>
                <a:hlinkClick r:id="rId3"/>
              </a:rPr>
              <a:t>Speakers shields</a:t>
            </a:r>
            <a:endParaRPr lang="en-GB"/>
          </a:p>
          <a:p>
            <a:pPr algn="ctr"/>
            <a:r>
              <a:rPr lang="en-GB" i="1"/>
              <a:t>If any problem with you shield, please contact us at </a:t>
            </a:r>
            <a:r>
              <a:rPr lang="en-GB" b="1" i="1">
                <a:solidFill>
                  <a:srgbClr val="3B2B46"/>
                </a:solidFill>
              </a:rPr>
              <a:t>contact@psconf.eu</a:t>
            </a: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5DD075C4-D810-4874-0C14-C43B37D93F2D}"/>
              </a:ext>
            </a:extLst>
          </p:cNvPr>
          <p:cNvSpPr txBox="1">
            <a:spLocks/>
          </p:cNvSpPr>
          <p:nvPr/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Ben Reader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Microsoft MVP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Australian @ Patch My PC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Unpaid intern @ </a:t>
            </a:r>
            <a:r>
              <a:rPr lang="en-US" dirty="0" err="1"/>
              <a:t>Intune.Training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Words @ powers-hell.com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Code @ github.com/tabs-not-spaces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0497245-7D7D-1C42-5E95-91C0ECE73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321" y="218321"/>
            <a:ext cx="3007039" cy="34629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E1AB71D8-13B6-19D4-D417-35FE98068B94}"/>
              </a:ext>
            </a:extLst>
          </p:cNvPr>
          <p:cNvSpPr txBox="1"/>
          <p:nvPr/>
        </p:nvSpPr>
        <p:spPr>
          <a:xfrm>
            <a:off x="478971" y="3991429"/>
            <a:ext cx="2760183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i="1"/>
              <a:t>You can download </a:t>
            </a:r>
            <a:r>
              <a:rPr lang="fr-FR" i="1" err="1"/>
              <a:t>your</a:t>
            </a:r>
            <a:r>
              <a:rPr lang="fr-FR" i="1"/>
              <a:t> </a:t>
            </a:r>
            <a:r>
              <a:rPr lang="fr-FR" i="1" err="1"/>
              <a:t>shield</a:t>
            </a:r>
            <a:r>
              <a:rPr lang="fr-FR" i="1"/>
              <a:t> here:</a:t>
            </a:r>
          </a:p>
          <a:p>
            <a:pPr algn="ctr"/>
            <a:r>
              <a:rPr lang="en-GB">
                <a:ea typeface="+mn-lt"/>
                <a:cs typeface="+mn-lt"/>
                <a:hlinkClick r:id="rId3"/>
              </a:rPr>
              <a:t>Speakers shields</a:t>
            </a:r>
            <a:endParaRPr lang="en-GB"/>
          </a:p>
          <a:p>
            <a:pPr algn="ctr"/>
            <a:r>
              <a:rPr lang="en-GB" i="1"/>
              <a:t>If any problem with you shield, please contact us at </a:t>
            </a:r>
            <a:r>
              <a:rPr lang="en-GB" b="1" i="1">
                <a:solidFill>
                  <a:srgbClr val="3B2B46"/>
                </a:solidFill>
              </a:rPr>
              <a:t>contact@psconf.eu</a:t>
            </a:r>
          </a:p>
        </p:txBody>
      </p:sp>
    </p:spTree>
    <p:extLst>
      <p:ext uri="{BB962C8B-B14F-4D97-AF65-F5344CB8AC3E}">
        <p14:creationId xmlns:p14="http://schemas.microsoft.com/office/powerpoint/2010/main" val="2255721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1E0F2-FE77-51ED-3F72-223B58926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Agenda</a:t>
            </a:r>
            <a:endParaRPr lang="en-GB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D5023A-BA6F-B725-CF78-FD889E577E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Problem statement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As built report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Export PowerShell script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Change alerting AKA Blame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Q&amp;A</a:t>
            </a:r>
          </a:p>
          <a:p>
            <a:pPr>
              <a:buFont typeface="Wingdings" panose="05000000000000000000" pitchFamily="2" charset="2"/>
              <a:buChar char="§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1361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E99E-F801-4E56-FCF8-7D728EA13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A3B2AC-EE6A-170A-29E6-3DDC91FBC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i="1" dirty="0"/>
              <a:t>“You’ve done the work now you need to provide the customer a report of the settings you configured”</a:t>
            </a:r>
          </a:p>
        </p:txBody>
      </p:sp>
    </p:spTree>
    <p:extLst>
      <p:ext uri="{BB962C8B-B14F-4D97-AF65-F5344CB8AC3E}">
        <p14:creationId xmlns:p14="http://schemas.microsoft.com/office/powerpoint/2010/main" val="1144791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89438-7F1F-AA67-BE6C-CD3A19234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 Built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0EFE8-F076-773C-B727-1E3AB33FD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Graph endpoints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37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 dirty="0"/>
              <a:t>As Built Reporting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 dirty="0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116784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CB4395-1EA6-400C-7C2A-D7A855F50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PowerShell Script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4EBCF1A-B08F-BAD1-E822-1B7FD5A8E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Scripts doing something funny</a:t>
            </a:r>
          </a:p>
          <a:p>
            <a:pPr lvl="1"/>
            <a:r>
              <a:rPr lang="en-US" dirty="0"/>
              <a:t>Lets review it</a:t>
            </a:r>
          </a:p>
          <a:p>
            <a:pPr lvl="2"/>
            <a:r>
              <a:rPr lang="en-US" dirty="0"/>
              <a:t>No native UX</a:t>
            </a:r>
          </a:p>
          <a:p>
            <a:pPr lvl="1"/>
            <a:r>
              <a:rPr lang="en-US" dirty="0"/>
              <a:t>Graph export is encoded in Base64</a:t>
            </a:r>
          </a:p>
        </p:txBody>
      </p:sp>
    </p:spTree>
    <p:extLst>
      <p:ext uri="{BB962C8B-B14F-4D97-AF65-F5344CB8AC3E}">
        <p14:creationId xmlns:p14="http://schemas.microsoft.com/office/powerpoint/2010/main" val="3250940274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219</Words>
  <Application>Microsoft Office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Title</vt:lpstr>
      <vt:lpstr>Speaker's slide</vt:lpstr>
      <vt:lpstr>Content</vt:lpstr>
      <vt:lpstr>PowerPoint Presentation</vt:lpstr>
      <vt:lpstr>PowerPoint Presentation</vt:lpstr>
      <vt:lpstr>PowerPoint Presentation</vt:lpstr>
      <vt:lpstr>PowerPoint Presentation</vt:lpstr>
      <vt:lpstr>Agenda</vt:lpstr>
      <vt:lpstr>Problem Statement</vt:lpstr>
      <vt:lpstr>As Built Report</vt:lpstr>
      <vt:lpstr>As Built Reporting</vt:lpstr>
      <vt:lpstr>Export PowerShell Script</vt:lpstr>
      <vt:lpstr>Export PowerShell Script</vt:lpstr>
      <vt:lpstr>On going reporting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Geoffroy Dubreuil</dc:creator>
  <cp:lastModifiedBy>Steven Hosking</cp:lastModifiedBy>
  <cp:revision>5</cp:revision>
  <dcterms:created xsi:type="dcterms:W3CDTF">2022-05-02T14:38:43Z</dcterms:created>
  <dcterms:modified xsi:type="dcterms:W3CDTF">2022-06-12T06:22:34Z</dcterms:modified>
</cp:coreProperties>
</file>

<file path=docProps/thumbnail.jpeg>
</file>